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56034F-D8B5-4F34-8B38-65F4582DF99C}" type="datetimeFigureOut">
              <a:rPr lang="en-US" smtClean="0"/>
              <a:t>9/16/2018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1BBFBF-9C6D-43DC-AA77-85250EFD540A}" type="slidenum">
              <a:rPr lang="en-US" smtClean="0"/>
              <a:t>‹#›</a:t>
            </a:fld>
            <a:endParaRPr lang="en-US"/>
          </a:p>
        </p:txBody>
      </p:sp>
    </p:spTree>
    <p:extLst>
      <p:ext uri="{BB962C8B-B14F-4D97-AF65-F5344CB8AC3E}">
        <p14:creationId xmlns:p14="http://schemas.microsoft.com/office/powerpoint/2010/main" val="3844635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IPhone</a:t>
            </a:r>
            <a:r>
              <a:rPr lang="en-US" baseline="0" dirty="0" smtClean="0"/>
              <a:t> users have in the recent past complained of the short IPhone battery life which results to the unexpected shutdown of their gadgets while in use. This is a complaint that has adversely affected the manufacturer hence the need for immediate response to mitigate the damage and prevent further tainting of the organizational reputation.</a:t>
            </a:r>
            <a:endParaRPr lang="en-US" dirty="0"/>
          </a:p>
        </p:txBody>
      </p:sp>
      <p:sp>
        <p:nvSpPr>
          <p:cNvPr id="4" name="Slide Number Placeholder 3"/>
          <p:cNvSpPr>
            <a:spLocks noGrp="1"/>
          </p:cNvSpPr>
          <p:nvPr>
            <p:ph type="sldNum" sz="quarter" idx="10"/>
          </p:nvPr>
        </p:nvSpPr>
        <p:spPr/>
        <p:txBody>
          <a:bodyPr/>
          <a:lstStyle/>
          <a:p>
            <a:fld id="{581BBFBF-9C6D-43DC-AA77-85250EFD540A}" type="slidenum">
              <a:rPr lang="en-US" smtClean="0"/>
              <a:t>2</a:t>
            </a:fld>
            <a:endParaRPr lang="en-US"/>
          </a:p>
        </p:txBody>
      </p:sp>
    </p:spTree>
    <p:extLst>
      <p:ext uri="{BB962C8B-B14F-4D97-AF65-F5344CB8AC3E}">
        <p14:creationId xmlns:p14="http://schemas.microsoft.com/office/powerpoint/2010/main" val="3337343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Customers</a:t>
            </a:r>
            <a:r>
              <a:rPr lang="en-US" baseline="0" dirty="0" smtClean="0"/>
              <a:t> have had mixed reactions on the unreliability of the Apple products due to the unreliable battery products. Customers have experienced unexpected shutdowns with high replacement cost. However, to mitigate on the problem and save the reputation of the company, The company should subsidize the replacement cost and improve the software. Thorough testing should be done to ensure that the new upgrades enhance efficiency and the battery life.</a:t>
            </a:r>
            <a:endParaRPr lang="en-US" dirty="0"/>
          </a:p>
        </p:txBody>
      </p:sp>
      <p:sp>
        <p:nvSpPr>
          <p:cNvPr id="4" name="Slide Number Placeholder 3"/>
          <p:cNvSpPr>
            <a:spLocks noGrp="1"/>
          </p:cNvSpPr>
          <p:nvPr>
            <p:ph type="sldNum" sz="quarter" idx="10"/>
          </p:nvPr>
        </p:nvSpPr>
        <p:spPr/>
        <p:txBody>
          <a:bodyPr/>
          <a:lstStyle/>
          <a:p>
            <a:fld id="{581BBFBF-9C6D-43DC-AA77-85250EFD540A}" type="slidenum">
              <a:rPr lang="en-US" smtClean="0"/>
              <a:t>4</a:t>
            </a:fld>
            <a:endParaRPr lang="en-US"/>
          </a:p>
        </p:txBody>
      </p:sp>
    </p:spTree>
    <p:extLst>
      <p:ext uri="{BB962C8B-B14F-4D97-AF65-F5344CB8AC3E}">
        <p14:creationId xmlns:p14="http://schemas.microsoft.com/office/powerpoint/2010/main" val="2345055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Since the replacement cost would cost heavily on consumers, the manufacturer has</a:t>
            </a:r>
            <a:r>
              <a:rPr lang="en-US" baseline="0" dirty="0" smtClean="0"/>
              <a:t> resulted to lowering the replacement price to $29 and software update that would enhance the performance and the IPhone battery life.</a:t>
            </a:r>
            <a:endParaRPr lang="en-US" dirty="0"/>
          </a:p>
        </p:txBody>
      </p:sp>
      <p:sp>
        <p:nvSpPr>
          <p:cNvPr id="4" name="Slide Number Placeholder 3"/>
          <p:cNvSpPr>
            <a:spLocks noGrp="1"/>
          </p:cNvSpPr>
          <p:nvPr>
            <p:ph type="sldNum" sz="quarter" idx="10"/>
          </p:nvPr>
        </p:nvSpPr>
        <p:spPr/>
        <p:txBody>
          <a:bodyPr/>
          <a:lstStyle/>
          <a:p>
            <a:fld id="{581BBFBF-9C6D-43DC-AA77-85250EFD540A}" type="slidenum">
              <a:rPr lang="en-US" smtClean="0"/>
              <a:t>5</a:t>
            </a:fld>
            <a:endParaRPr lang="en-US"/>
          </a:p>
        </p:txBody>
      </p:sp>
    </p:spTree>
    <p:extLst>
      <p:ext uri="{BB962C8B-B14F-4D97-AF65-F5344CB8AC3E}">
        <p14:creationId xmlns:p14="http://schemas.microsoft.com/office/powerpoint/2010/main" val="32305403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315B1F43-4636-4D23-AA94-F76B42AFC1E8}" type="datetimeFigureOut">
              <a:rPr lang="en-US" smtClean="0"/>
              <a:t>9/16/2018</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2221542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15B1F43-4636-4D23-AA94-F76B42AFC1E8}" type="datetimeFigureOut">
              <a:rPr lang="en-US" smtClean="0"/>
              <a:t>9/16/2018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3518080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315B1F43-4636-4D23-AA94-F76B42AFC1E8}" type="datetimeFigureOut">
              <a:rPr lang="en-US" smtClean="0"/>
              <a:t>9/16/2018</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493662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15B1F43-4636-4D23-AA94-F76B42AFC1E8}" type="datetimeFigureOut">
              <a:rPr lang="en-US" smtClean="0"/>
              <a:t>9/16/2018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1959240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15B1F43-4636-4D23-AA94-F76B42AFC1E8}" type="datetimeFigureOut">
              <a:rPr lang="en-US" smtClean="0"/>
              <a:t>9/16/2018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2781818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15B1F43-4636-4D23-AA94-F76B42AFC1E8}" type="datetimeFigureOut">
              <a:rPr lang="en-US" smtClean="0"/>
              <a:t>9/16/2018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845866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5B1F43-4636-4D23-AA94-F76B42AFC1E8}" type="datetimeFigureOut">
              <a:rPr lang="en-US" smtClean="0"/>
              <a:t>9/16/2018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1075156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5B1F43-4636-4D23-AA94-F76B42AFC1E8}" type="datetimeFigureOut">
              <a:rPr lang="en-US" smtClean="0"/>
              <a:t>9/16/2018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2134049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5B1F43-4636-4D23-AA94-F76B42AFC1E8}" type="datetimeFigureOut">
              <a:rPr lang="en-US" smtClean="0"/>
              <a:t>9/16/2018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3985142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5B1F43-4636-4D23-AA94-F76B42AFC1E8}" type="datetimeFigureOut">
              <a:rPr lang="en-US" smtClean="0"/>
              <a:t>9/16/2018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42057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315B1F43-4636-4D23-AA94-F76B42AFC1E8}" type="datetimeFigureOut">
              <a:rPr lang="en-US" smtClean="0"/>
              <a:t>9/16/2018</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21921237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315B1F43-4636-4D23-AA94-F76B42AFC1E8}" type="datetimeFigureOut">
              <a:rPr lang="en-US" smtClean="0"/>
              <a:t>9/16/2018</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BE34D3EA-92C1-45A9-9395-7D19A6A0B7F0}"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604592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315B1F43-4636-4D23-AA94-F76B42AFC1E8}" type="datetimeFigureOut">
              <a:rPr lang="en-US" smtClean="0"/>
              <a:t>9/16/2018</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36423916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15B1F43-4636-4D23-AA94-F76B42AFC1E8}" type="datetimeFigureOut">
              <a:rPr lang="en-US" smtClean="0"/>
              <a:t>9/16/2018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42582007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15B1F43-4636-4D23-AA94-F76B42AFC1E8}" type="datetimeFigureOut">
              <a:rPr lang="en-US" smtClean="0"/>
              <a:t>9/16/2018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22583885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15B1F43-4636-4D23-AA94-F76B42AFC1E8}" type="datetimeFigureOut">
              <a:rPr lang="en-US" smtClean="0"/>
              <a:t>9/16/2018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10257965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315B1F43-4636-4D23-AA94-F76B42AFC1E8}" type="datetimeFigureOut">
              <a:rPr lang="en-US" smtClean="0"/>
              <a:t>9/16/2018</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2597642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15B1F43-4636-4D23-AA94-F76B42AFC1E8}" type="datetimeFigureOut">
              <a:rPr lang="en-US" smtClean="0"/>
              <a:t>9/16/2018</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E34D3EA-92C1-45A9-9395-7D19A6A0B7F0}" type="slidenum">
              <a:rPr lang="en-US" smtClean="0"/>
              <a:t>‹#›</a:t>
            </a:fld>
            <a:endParaRPr lang="en-US"/>
          </a:p>
        </p:txBody>
      </p:sp>
    </p:spTree>
    <p:extLst>
      <p:ext uri="{BB962C8B-B14F-4D97-AF65-F5344CB8AC3E}">
        <p14:creationId xmlns:p14="http://schemas.microsoft.com/office/powerpoint/2010/main" val="1684553390"/>
      </p:ext>
    </p:extLst>
  </p:cSld>
  <p:clrMap bg1="dk1" tx1="lt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youtube.com/watch?v=T4ZEVr8fd_c"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Apple batteries </a:t>
            </a:r>
            <a:endParaRPr lang="en-US" dirty="0"/>
          </a:p>
        </p:txBody>
      </p:sp>
    </p:spTree>
    <p:extLst>
      <p:ext uri="{BB962C8B-B14F-4D97-AF65-F5344CB8AC3E}">
        <p14:creationId xmlns:p14="http://schemas.microsoft.com/office/powerpoint/2010/main" val="42299907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p:txBody>
          <a:bodyPr/>
          <a:lstStyle/>
          <a:p>
            <a:r>
              <a:rPr lang="en-US" dirty="0" smtClean="0"/>
              <a:t>IPhone battery life </a:t>
            </a:r>
          </a:p>
          <a:p>
            <a:r>
              <a:rPr lang="en-US" dirty="0" smtClean="0"/>
              <a:t>Prevention of unexpected shutdown</a:t>
            </a:r>
          </a:p>
          <a:p>
            <a:pPr marL="0" indent="0">
              <a:buNone/>
            </a:pPr>
            <a:r>
              <a:rPr lang="en-US" dirty="0" smtClean="0"/>
              <a:t> </a:t>
            </a:r>
          </a:p>
          <a:p>
            <a:pPr marL="0" indent="0">
              <a:buNone/>
            </a:pPr>
            <a:endParaRPr lang="en-US" dirty="0"/>
          </a:p>
        </p:txBody>
      </p:sp>
    </p:spTree>
    <p:extLst>
      <p:ext uri="{BB962C8B-B14F-4D97-AF65-F5344CB8AC3E}">
        <p14:creationId xmlns:p14="http://schemas.microsoft.com/office/powerpoint/2010/main" val="40719972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a:t>
            </a:r>
            <a:endParaRPr lang="en-US" dirty="0"/>
          </a:p>
        </p:txBody>
      </p:sp>
      <p:sp>
        <p:nvSpPr>
          <p:cNvPr id="3" name="Content Placeholder 2"/>
          <p:cNvSpPr>
            <a:spLocks noGrp="1"/>
          </p:cNvSpPr>
          <p:nvPr>
            <p:ph idx="1"/>
          </p:nvPr>
        </p:nvSpPr>
        <p:spPr/>
        <p:txBody>
          <a:bodyPr/>
          <a:lstStyle/>
          <a:p>
            <a:r>
              <a:rPr lang="en-US" dirty="0" smtClean="0"/>
              <a:t>Why iPhone battery die so fast </a:t>
            </a:r>
          </a:p>
          <a:p>
            <a:r>
              <a:rPr lang="en-US" dirty="0" smtClean="0"/>
              <a:t>How </a:t>
            </a:r>
            <a:r>
              <a:rPr lang="en-US" dirty="0" smtClean="0"/>
              <a:t>to fix IPhone battery life </a:t>
            </a:r>
          </a:p>
          <a:p>
            <a:r>
              <a:rPr lang="en-US" dirty="0">
                <a:hlinkClick r:id="rId2"/>
              </a:rPr>
              <a:t>https://</a:t>
            </a:r>
            <a:r>
              <a:rPr lang="en-US" dirty="0" smtClean="0">
                <a:hlinkClick r:id="rId2"/>
              </a:rPr>
              <a:t>www.youtube.com/watch?v=T4ZEVr8fd_c</a:t>
            </a:r>
            <a:r>
              <a:rPr lang="en-US" dirty="0" smtClean="0"/>
              <a:t> </a:t>
            </a:r>
            <a:endParaRPr lang="en-US" dirty="0"/>
          </a:p>
        </p:txBody>
      </p:sp>
    </p:spTree>
    <p:extLst>
      <p:ext uri="{BB962C8B-B14F-4D97-AF65-F5344CB8AC3E}">
        <p14:creationId xmlns:p14="http://schemas.microsoft.com/office/powerpoint/2010/main" val="34762920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DMAIC</a:t>
            </a:r>
            <a:endParaRPr lang="en-US" dirty="0"/>
          </a:p>
        </p:txBody>
      </p:sp>
      <p:sp>
        <p:nvSpPr>
          <p:cNvPr id="3" name="Content Placeholder 2"/>
          <p:cNvSpPr>
            <a:spLocks noGrp="1"/>
          </p:cNvSpPr>
          <p:nvPr>
            <p:ph idx="1"/>
          </p:nvPr>
        </p:nvSpPr>
        <p:spPr/>
        <p:txBody>
          <a:bodyPr>
            <a:normAutofit/>
          </a:bodyPr>
          <a:lstStyle/>
          <a:p>
            <a:r>
              <a:rPr lang="en-US" dirty="0" smtClean="0"/>
              <a:t>Define – unreliable IPhone batteries </a:t>
            </a:r>
          </a:p>
          <a:p>
            <a:r>
              <a:rPr lang="en-US" dirty="0" smtClean="0"/>
              <a:t>Measure – unexpected shutdowns </a:t>
            </a:r>
          </a:p>
          <a:p>
            <a:r>
              <a:rPr lang="en-US" dirty="0" smtClean="0"/>
              <a:t>Analyze – heavy replacement cost coupled with premium pricing of IPhone accessories </a:t>
            </a:r>
          </a:p>
          <a:p>
            <a:r>
              <a:rPr lang="en-US" dirty="0" smtClean="0"/>
              <a:t>Improve – subsidized replacement program by the manufacture and software improvement</a:t>
            </a:r>
          </a:p>
          <a:p>
            <a:r>
              <a:rPr lang="en-US" dirty="0" smtClean="0"/>
              <a:t>Control – test battery performance under improved software whether it will last and how efficient will it function on the existing devices.</a:t>
            </a:r>
          </a:p>
          <a:p>
            <a:pPr marL="0" indent="0">
              <a:buNone/>
            </a:pPr>
            <a:endParaRPr lang="en-US" dirty="0"/>
          </a:p>
        </p:txBody>
      </p:sp>
    </p:spTree>
    <p:extLst>
      <p:ext uri="{BB962C8B-B14F-4D97-AF65-F5344CB8AC3E}">
        <p14:creationId xmlns:p14="http://schemas.microsoft.com/office/powerpoint/2010/main" val="3473365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
            </a:r>
            <a:r>
              <a:rPr lang="en-US" dirty="0" smtClean="0"/>
              <a:t>onclusion</a:t>
            </a:r>
            <a:endParaRPr lang="en-US" dirty="0"/>
          </a:p>
        </p:txBody>
      </p:sp>
      <p:sp>
        <p:nvSpPr>
          <p:cNvPr id="3" name="Content Placeholder 2"/>
          <p:cNvSpPr>
            <a:spLocks noGrp="1"/>
          </p:cNvSpPr>
          <p:nvPr>
            <p:ph idx="1"/>
          </p:nvPr>
        </p:nvSpPr>
        <p:spPr/>
        <p:txBody>
          <a:bodyPr/>
          <a:lstStyle/>
          <a:p>
            <a:r>
              <a:rPr lang="en-US" dirty="0" smtClean="0"/>
              <a:t>Replacement with new batteries</a:t>
            </a:r>
          </a:p>
          <a:p>
            <a:r>
              <a:rPr lang="en-US" dirty="0" smtClean="0"/>
              <a:t>Software update </a:t>
            </a:r>
          </a:p>
          <a:p>
            <a:r>
              <a:rPr lang="en-US" dirty="0" smtClean="0"/>
              <a:t>Lower replacement battery price to $29</a:t>
            </a:r>
            <a:endParaRPr lang="en-US" dirty="0"/>
          </a:p>
        </p:txBody>
      </p:sp>
    </p:spTree>
    <p:extLst>
      <p:ext uri="{BB962C8B-B14F-4D97-AF65-F5344CB8AC3E}">
        <p14:creationId xmlns:p14="http://schemas.microsoft.com/office/powerpoint/2010/main" val="3682452155"/>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44</TotalTime>
  <Words>267</Words>
  <Application>Microsoft Office PowerPoint</Application>
  <PresentationFormat>Widescreen</PresentationFormat>
  <Paragraphs>25</Paragraphs>
  <Slides>5</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Century Gothic</vt:lpstr>
      <vt:lpstr>Vapor Trail</vt:lpstr>
      <vt:lpstr>Apple batteries </vt:lpstr>
      <vt:lpstr>Introduction </vt:lpstr>
      <vt:lpstr>Objective </vt:lpstr>
      <vt:lpstr>DMAIC</vt:lpstr>
      <vt:lpstr>Conclusion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Apple batteries</dc:title>
  <dc:creator>Prof Scofied</dc:creator>
  <cp:lastModifiedBy>Prof Scofied</cp:lastModifiedBy>
  <cp:revision>7</cp:revision>
  <dcterms:created xsi:type="dcterms:W3CDTF">2018-09-16T11:20:25Z</dcterms:created>
  <dcterms:modified xsi:type="dcterms:W3CDTF">2018-09-16T15:48:40Z</dcterms:modified>
</cp:coreProperties>
</file>